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7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68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050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57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049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7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30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791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941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721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69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A717-1E0D-41A9-87CF-6AFAD3979C49}" type="datetimeFigureOut">
              <a:rPr lang="en-IN" smtClean="0"/>
              <a:t>04-06-2015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0E070-503C-4748-8F7C-6D01DFA040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023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ipa-world.org/myipa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MyIPA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New </a:t>
            </a:r>
            <a:r>
              <a:rPr lang="en-US" dirty="0"/>
              <a:t>T</a:t>
            </a:r>
            <a:r>
              <a:rPr lang="en-US" dirty="0" smtClean="0"/>
              <a:t>ool for Internal Communication  </a:t>
            </a:r>
            <a:br>
              <a:rPr lang="en-US" dirty="0" smtClean="0"/>
            </a:br>
            <a:r>
              <a:rPr lang="en-US" dirty="0" smtClean="0"/>
              <a:t>Help file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90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List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700807"/>
            <a:ext cx="9075499" cy="4248473"/>
          </a:xfrm>
        </p:spPr>
      </p:pic>
      <p:sp>
        <p:nvSpPr>
          <p:cNvPr id="5" name="TextBox 4"/>
          <p:cNvSpPr txBox="1"/>
          <p:nvPr/>
        </p:nvSpPr>
        <p:spPr>
          <a:xfrm>
            <a:off x="72008" y="2708920"/>
            <a:ext cx="1547664" cy="23083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339752" y="3140968"/>
            <a:ext cx="3452483" cy="1080120"/>
          </a:xfrm>
          <a:prstGeom prst="wedgeRoundRectCallout">
            <a:avLst>
              <a:gd name="adj1" fmla="val -81483"/>
              <a:gd name="adj2" fmla="val -7538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view member list of  committees here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571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43" y="1700808"/>
            <a:ext cx="8921438" cy="4464496"/>
          </a:xfrm>
        </p:spPr>
      </p:pic>
      <p:sp>
        <p:nvSpPr>
          <p:cNvPr id="5" name="TextBox 4"/>
          <p:cNvSpPr txBox="1"/>
          <p:nvPr/>
        </p:nvSpPr>
        <p:spPr>
          <a:xfrm>
            <a:off x="251520" y="3140968"/>
            <a:ext cx="1368152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339752" y="3140968"/>
            <a:ext cx="3452483" cy="1080120"/>
          </a:xfrm>
          <a:prstGeom prst="wedgeRoundRectCallout">
            <a:avLst>
              <a:gd name="adj1" fmla="val -69019"/>
              <a:gd name="adj2" fmla="val -2807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upcoming  Internal IPA meetings posted by Admin will be displayed here.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82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/>
          <a:lstStyle/>
          <a:p>
            <a:r>
              <a:rPr lang="en-US" dirty="0" smtClean="0"/>
              <a:t>My Profile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8" y="1583686"/>
            <a:ext cx="8849520" cy="4608512"/>
          </a:xfrm>
        </p:spPr>
      </p:pic>
      <p:sp>
        <p:nvSpPr>
          <p:cNvPr id="7" name="TextBox 6"/>
          <p:cNvSpPr txBox="1"/>
          <p:nvPr/>
        </p:nvSpPr>
        <p:spPr>
          <a:xfrm>
            <a:off x="92696" y="2452246"/>
            <a:ext cx="1238944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Profile</a:t>
            </a:r>
            <a:endParaRPr lang="en-IN" dirty="0"/>
          </a:p>
        </p:txBody>
      </p:sp>
      <p:sp>
        <p:nvSpPr>
          <p:cNvPr id="8" name="Right Brace 7"/>
          <p:cNvSpPr/>
          <p:nvPr/>
        </p:nvSpPr>
        <p:spPr>
          <a:xfrm>
            <a:off x="5508104" y="2060848"/>
            <a:ext cx="864096" cy="374441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ounded Rectangular Callout 8"/>
          <p:cNvSpPr/>
          <p:nvPr/>
        </p:nvSpPr>
        <p:spPr>
          <a:xfrm>
            <a:off x="6084168" y="3933056"/>
            <a:ext cx="3059832" cy="1368152"/>
          </a:xfrm>
          <a:prstGeom prst="wedgeRoundRectCallout">
            <a:avLst>
              <a:gd name="adj1" fmla="val -64166"/>
              <a:gd name="adj2" fmla="val -8284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view &amp; update your profile.(You cannot switch across committee by yourself, only admin can do it.)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475656" y="2821578"/>
            <a:ext cx="576064" cy="3913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9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Documents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832"/>
            <a:ext cx="8804377" cy="4176464"/>
          </a:xfrm>
        </p:spPr>
      </p:pic>
      <p:sp>
        <p:nvSpPr>
          <p:cNvPr id="5" name="TextBox 4"/>
          <p:cNvSpPr txBox="1"/>
          <p:nvPr/>
        </p:nvSpPr>
        <p:spPr>
          <a:xfrm>
            <a:off x="251520" y="4293096"/>
            <a:ext cx="1728192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Documents</a:t>
            </a:r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699792" y="4293096"/>
            <a:ext cx="3198731" cy="961056"/>
          </a:xfrm>
          <a:prstGeom prst="wedgeRoundRectCallout">
            <a:avLst>
              <a:gd name="adj1" fmla="val -72661"/>
              <a:gd name="adj2" fmla="val -1117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save your personal  documents here visible to only you.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40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Logout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832"/>
            <a:ext cx="8967421" cy="3960440"/>
          </a:xfrm>
        </p:spPr>
      </p:pic>
      <p:sp>
        <p:nvSpPr>
          <p:cNvPr id="5" name="TextBox 4"/>
          <p:cNvSpPr txBox="1"/>
          <p:nvPr/>
        </p:nvSpPr>
        <p:spPr>
          <a:xfrm>
            <a:off x="251520" y="4509120"/>
            <a:ext cx="1224136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907704" y="3501008"/>
            <a:ext cx="3452483" cy="864096"/>
          </a:xfrm>
          <a:prstGeom prst="wedgeRoundRectCallout">
            <a:avLst>
              <a:gd name="adj1" fmla="val -65514"/>
              <a:gd name="adj2" fmla="val 83975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Do not forget to  logout from here.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5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menu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3" y="2132856"/>
            <a:ext cx="9021650" cy="3528392"/>
          </a:xfrm>
        </p:spPr>
      </p:pic>
      <p:sp>
        <p:nvSpPr>
          <p:cNvPr id="5" name="TextBox 4"/>
          <p:cNvSpPr txBox="1"/>
          <p:nvPr/>
        </p:nvSpPr>
        <p:spPr>
          <a:xfrm>
            <a:off x="7884368" y="2204864"/>
            <a:ext cx="1152128" cy="17543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711805" y="3140968"/>
            <a:ext cx="3452483" cy="1080120"/>
          </a:xfrm>
          <a:prstGeom prst="wedgeRoundRectCallout">
            <a:avLst>
              <a:gd name="adj1" fmla="val 68470"/>
              <a:gd name="adj2" fmla="val -8285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also use quick menu for Profile, Mailbox, Your personal Docs &amp; Logout.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80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 login to </a:t>
            </a:r>
            <a:r>
              <a:rPr lang="en-US" dirty="0" err="1" smtClean="0"/>
              <a:t>MyIPA</a:t>
            </a:r>
            <a:r>
              <a:rPr lang="en-US" dirty="0" smtClean="0"/>
              <a:t> through website or Go to Link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www.ipa-world.org/myipa/</a:t>
            </a:r>
            <a:endParaRPr lang="en-US" dirty="0" smtClean="0"/>
          </a:p>
          <a:p>
            <a:r>
              <a:rPr lang="en-US" dirty="0" smtClean="0"/>
              <a:t>Enter your Login ID &amp; Password ( sent to you) 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2931405"/>
            <a:ext cx="8999984" cy="344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Login, </a:t>
            </a:r>
            <a:r>
              <a:rPr lang="en-US" dirty="0" err="1" smtClean="0"/>
              <a:t>MyIPA</a:t>
            </a:r>
            <a:r>
              <a:rPr lang="en-US" dirty="0" smtClean="0"/>
              <a:t> dashboard will open  with Message box  as default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4" y="2053740"/>
            <a:ext cx="9069570" cy="4183572"/>
          </a:xfrm>
        </p:spPr>
      </p:pic>
    </p:spTree>
    <p:extLst>
      <p:ext uri="{BB962C8B-B14F-4D97-AF65-F5344CB8AC3E}">
        <p14:creationId xmlns:p14="http://schemas.microsoft.com/office/powerpoint/2010/main" val="347243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5" y="1844824"/>
            <a:ext cx="9056001" cy="405097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 (Message)  Box Features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8065" y="2286164"/>
            <a:ext cx="3384376" cy="3693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555776" y="3068960"/>
            <a:ext cx="3240360" cy="1671495"/>
          </a:xfrm>
          <a:prstGeom prst="wedgeRoundRectCallout">
            <a:avLst>
              <a:gd name="adj1" fmla="val -47769"/>
              <a:gd name="adj2" fmla="val -6860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Inbox will show all received mails, important mails can  be marked as </a:t>
            </a:r>
            <a:endParaRPr lang="en-IN" dirty="0" smtClean="0"/>
          </a:p>
          <a:p>
            <a:pPr algn="ctr"/>
            <a:r>
              <a:rPr lang="en-US" dirty="0" smtClean="0"/>
              <a:t>You can also review your sent mails &amp; can send </a:t>
            </a:r>
            <a:r>
              <a:rPr lang="en-US" dirty="0" err="1" smtClean="0"/>
              <a:t>unimporant</a:t>
            </a:r>
            <a:r>
              <a:rPr lang="en-US" dirty="0" smtClean="0"/>
              <a:t> mail to Trash </a:t>
            </a:r>
          </a:p>
        </p:txBody>
      </p:sp>
      <p:sp>
        <p:nvSpPr>
          <p:cNvPr id="7" name="6-Point Star 6"/>
          <p:cNvSpPr/>
          <p:nvPr/>
        </p:nvSpPr>
        <p:spPr>
          <a:xfrm>
            <a:off x="4788024" y="3645024"/>
            <a:ext cx="457200" cy="21602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8172400" y="2555612"/>
            <a:ext cx="936104" cy="3693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7559824" y="1916832"/>
            <a:ext cx="1584176" cy="36933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2" name="Rectangular Callout 11"/>
          <p:cNvSpPr/>
          <p:nvPr/>
        </p:nvSpPr>
        <p:spPr>
          <a:xfrm>
            <a:off x="5016624" y="1628800"/>
            <a:ext cx="2147664" cy="657364"/>
          </a:xfrm>
          <a:prstGeom prst="wedgeRectCallout">
            <a:avLst>
              <a:gd name="adj1" fmla="val 59804"/>
              <a:gd name="adj2" fmla="val 2667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compose a new mail from here.</a:t>
            </a:r>
            <a:endParaRPr lang="en-IN" dirty="0"/>
          </a:p>
        </p:txBody>
      </p:sp>
      <p:sp>
        <p:nvSpPr>
          <p:cNvPr id="14" name="Rectangular Callout 13"/>
          <p:cNvSpPr/>
          <p:nvPr/>
        </p:nvSpPr>
        <p:spPr>
          <a:xfrm>
            <a:off x="6250171" y="3140968"/>
            <a:ext cx="2147664" cy="657364"/>
          </a:xfrm>
          <a:prstGeom prst="wedgeRectCallout">
            <a:avLst>
              <a:gd name="adj1" fmla="val 38876"/>
              <a:gd name="adj2" fmla="val -890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reply from here.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3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Compose New Mail (message)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928334"/>
            <a:ext cx="9105277" cy="4092954"/>
          </a:xfrm>
        </p:spPr>
      </p:pic>
      <p:sp>
        <p:nvSpPr>
          <p:cNvPr id="5" name="Rectangular Callout 4"/>
          <p:cNvSpPr/>
          <p:nvPr/>
        </p:nvSpPr>
        <p:spPr>
          <a:xfrm>
            <a:off x="6012160" y="2708920"/>
            <a:ext cx="3024336" cy="1368152"/>
          </a:xfrm>
          <a:prstGeom prst="wedgeRectCallout">
            <a:avLst>
              <a:gd name="adj1" fmla="val -137473"/>
              <a:gd name="adj2" fmla="val -575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 composing a new mail (message), you can select the committees to send the mails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3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Attach  Documents to mail (message)</a:t>
            </a:r>
            <a:endParaRPr lang="en-IN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56629"/>
            <a:ext cx="8823541" cy="5587933"/>
          </a:xfrm>
        </p:spPr>
      </p:pic>
      <p:sp>
        <p:nvSpPr>
          <p:cNvPr id="5" name="TextBox 4"/>
          <p:cNvSpPr txBox="1"/>
          <p:nvPr/>
        </p:nvSpPr>
        <p:spPr>
          <a:xfrm>
            <a:off x="2647292" y="6023029"/>
            <a:ext cx="1872208" cy="64633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IN" dirty="0"/>
          </a:p>
        </p:txBody>
      </p:sp>
      <p:sp>
        <p:nvSpPr>
          <p:cNvPr id="7" name="Rectangular Callout 6"/>
          <p:cNvSpPr/>
          <p:nvPr/>
        </p:nvSpPr>
        <p:spPr>
          <a:xfrm>
            <a:off x="4860032" y="5373216"/>
            <a:ext cx="2664296" cy="864096"/>
          </a:xfrm>
          <a:prstGeom prst="wedgeRectCallout">
            <a:avLst>
              <a:gd name="adj1" fmla="val -61394"/>
              <a:gd name="adj2" fmla="val 3364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attach files in your reply message.</a:t>
            </a:r>
            <a:endParaRPr lang="en-IN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647292" y="1772816"/>
            <a:ext cx="2860812" cy="1440160"/>
          </a:xfrm>
          <a:prstGeom prst="wedgeRoundRectCallout">
            <a:avLst>
              <a:gd name="adj1" fmla="val -105441"/>
              <a:gd name="adj2" fmla="val -5514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 Marked mails are unread mails. Once you open this mail * will disappear automatically.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1412776"/>
            <a:ext cx="288032" cy="36933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27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Panel &amp; it’s Features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746199"/>
            <a:ext cx="9077300" cy="4390074"/>
          </a:xfrm>
        </p:spPr>
      </p:pic>
      <p:sp>
        <p:nvSpPr>
          <p:cNvPr id="5" name="TextBox 4"/>
          <p:cNvSpPr txBox="1"/>
          <p:nvPr/>
        </p:nvSpPr>
        <p:spPr>
          <a:xfrm>
            <a:off x="107504" y="2483604"/>
            <a:ext cx="136815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619672" y="2400563"/>
            <a:ext cx="432048" cy="2677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19672" y="2996952"/>
            <a:ext cx="1944216" cy="31393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IN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067944" y="3212976"/>
            <a:ext cx="2232248" cy="1224136"/>
          </a:xfrm>
          <a:prstGeom prst="wedgeRoundRectCallout">
            <a:avLst>
              <a:gd name="adj1" fmla="val -69628"/>
              <a:gd name="adj2" fmla="val -2867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view  all comments  &amp; discussions threads  here.</a:t>
            </a:r>
            <a:endParaRPr lang="en-IN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963544" y="2912804"/>
            <a:ext cx="2232248" cy="1224136"/>
          </a:xfrm>
          <a:prstGeom prst="wedgeRoundRectCallout">
            <a:avLst>
              <a:gd name="adj1" fmla="val 15913"/>
              <a:gd name="adj2" fmla="val -8689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initiate a new discussion topic from here.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7775848" y="2114272"/>
            <a:ext cx="136815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36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Continue…  Discussion Panel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" y="836712"/>
            <a:ext cx="9105081" cy="3096344"/>
          </a:xfrm>
        </p:spPr>
      </p:pic>
      <p:sp>
        <p:nvSpPr>
          <p:cNvPr id="5" name="Rounded Rectangular Callout 4"/>
          <p:cNvSpPr/>
          <p:nvPr/>
        </p:nvSpPr>
        <p:spPr>
          <a:xfrm>
            <a:off x="5220072" y="1268760"/>
            <a:ext cx="3452483" cy="1080120"/>
          </a:xfrm>
          <a:prstGeom prst="wedgeRoundRectCallout">
            <a:avLst>
              <a:gd name="adj1" fmla="val -127443"/>
              <a:gd name="adj2" fmla="val -36786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start new  discuss  topic only with your committee members</a:t>
            </a:r>
            <a:endParaRPr lang="en-IN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473370" y="2636912"/>
            <a:ext cx="3600400" cy="1008112"/>
          </a:xfrm>
          <a:prstGeom prst="wedgeRoundRectCallout">
            <a:avLst>
              <a:gd name="adj1" fmla="val -49965"/>
              <a:gd name="adj2" fmla="val -1966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want to start new  discussion topic  with other committees, please contact admin.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61164"/>
            <a:ext cx="8966266" cy="243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5691517" y="4941168"/>
            <a:ext cx="3452483" cy="1080120"/>
          </a:xfrm>
          <a:prstGeom prst="wedgeRoundRectCallout">
            <a:avLst>
              <a:gd name="adj1" fmla="val -111084"/>
              <a:gd name="adj2" fmla="val -5546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enter your comment here &amp; post it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6093296"/>
            <a:ext cx="136815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55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 Documents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772816"/>
            <a:ext cx="9106007" cy="3456384"/>
          </a:xfrm>
        </p:spPr>
      </p:pic>
      <p:sp>
        <p:nvSpPr>
          <p:cNvPr id="5" name="Rounded Rectangular Callout 4"/>
          <p:cNvSpPr/>
          <p:nvPr/>
        </p:nvSpPr>
        <p:spPr>
          <a:xfrm>
            <a:off x="2915816" y="1844823"/>
            <a:ext cx="3960440" cy="1469777"/>
          </a:xfrm>
          <a:prstGeom prst="wedgeRoundRectCallout">
            <a:avLst>
              <a:gd name="adj1" fmla="val -97879"/>
              <a:gd name="adj2" fmla="val 2421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IPA Documents, you can view 2 types of Docs. Common Docs are visible to all.</a:t>
            </a:r>
          </a:p>
          <a:p>
            <a:pPr algn="ctr"/>
            <a:r>
              <a:rPr lang="en-US" dirty="0" smtClean="0"/>
              <a:t>Committee Docs are visible to only committee members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-36512" y="2483604"/>
            <a:ext cx="1728192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IPA Documents</a:t>
            </a:r>
          </a:p>
          <a:p>
            <a:r>
              <a:rPr lang="en-US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Common Docs</a:t>
            </a:r>
          </a:p>
          <a:p>
            <a:r>
              <a:rPr lang="en-US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Committee Docs</a:t>
            </a:r>
          </a:p>
        </p:txBody>
      </p:sp>
    </p:spTree>
    <p:extLst>
      <p:ext uri="{BB962C8B-B14F-4D97-AF65-F5344CB8AC3E}">
        <p14:creationId xmlns:p14="http://schemas.microsoft.com/office/powerpoint/2010/main" val="19324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336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MyIPA  New Tool for Internal Communication   Help file </vt:lpstr>
      <vt:lpstr>First  login to MyIPA through website or Go to Link</vt:lpstr>
      <vt:lpstr>After Login, MyIPA dashboard will open  with Message box  as default</vt:lpstr>
      <vt:lpstr>Mail (Message)  Box Features</vt:lpstr>
      <vt:lpstr>Compose New Mail (message)</vt:lpstr>
      <vt:lpstr>Attach  Documents to mail (message)</vt:lpstr>
      <vt:lpstr>Discussion Panel &amp; it’s Features</vt:lpstr>
      <vt:lpstr>Continue…  Discussion Panel</vt:lpstr>
      <vt:lpstr>IPA Documents</vt:lpstr>
      <vt:lpstr>Member List</vt:lpstr>
      <vt:lpstr>Calendar</vt:lpstr>
      <vt:lpstr>My Profile</vt:lpstr>
      <vt:lpstr>My Documents</vt:lpstr>
      <vt:lpstr>Logout</vt:lpstr>
      <vt:lpstr>Quick menu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MyIPA Helpfile for Committee Members</dc:title>
  <dc:creator>LENOVO</dc:creator>
  <cp:lastModifiedBy>LENOVO</cp:lastModifiedBy>
  <cp:revision>35</cp:revision>
  <dcterms:created xsi:type="dcterms:W3CDTF">2015-05-25T05:29:23Z</dcterms:created>
  <dcterms:modified xsi:type="dcterms:W3CDTF">2015-06-04T12:36:33Z</dcterms:modified>
</cp:coreProperties>
</file>